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59" r:id="rId2"/>
    <p:sldId id="462" r:id="rId3"/>
    <p:sldId id="460" r:id="rId4"/>
    <p:sldId id="4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9430"/>
    <a:srgbClr val="E9C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1094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79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526C3D-4FF7-F148-949A-3F4C958B9104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9E3195-BC06-F842-AC22-B0C4D812D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66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C528A-2840-4D44-B555-676416309C72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93057-5528-3549-89E2-97C5373A7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557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5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28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5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702" y="432215"/>
            <a:ext cx="8580923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33232" y="1344168"/>
            <a:ext cx="8570912" cy="496519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2200">
                <a:solidFill>
                  <a:srgbClr val="435153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>
                <a:solidFill>
                  <a:srgbClr val="435153"/>
                </a:solidFill>
                <a:latin typeface="+mj-lt"/>
              </a:defRPr>
            </a:lvl2pPr>
            <a:lvl3pPr>
              <a:defRPr>
                <a:solidFill>
                  <a:srgbClr val="435153"/>
                </a:solidFill>
                <a:latin typeface="+mj-lt"/>
              </a:defRPr>
            </a:lvl3pPr>
            <a:lvl4pPr>
              <a:defRPr>
                <a:solidFill>
                  <a:srgbClr val="435153"/>
                </a:solidFill>
                <a:latin typeface="+mj-lt"/>
              </a:defRPr>
            </a:lvl4pPr>
            <a:lvl5pPr>
              <a:defRPr>
                <a:solidFill>
                  <a:srgbClr val="43515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326388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0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8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76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0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6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81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2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7BA4D-BDFF-F24E-907E-043511FE760B}" type="datetimeFigureOut">
              <a:rPr lang="en-US" smtClean="0"/>
              <a:t>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2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008"/>
            <a:ext cx="8229600" cy="923544"/>
          </a:xfrm>
        </p:spPr>
        <p:txBody>
          <a:bodyPr>
            <a:normAutofit/>
          </a:bodyPr>
          <a:lstStyle/>
          <a:p>
            <a:r>
              <a:rPr lang="en-US"/>
              <a:t>k-Nearest Neighbors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987552"/>
            <a:ext cx="8403336" cy="5138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      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8" t="10884" r="10612" b="16281"/>
          <a:stretch/>
        </p:blipFill>
        <p:spPr bwMode="auto">
          <a:xfrm>
            <a:off x="457200" y="2521708"/>
            <a:ext cx="7411679" cy="399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5" t="50158" r="40609" b="31416"/>
          <a:stretch/>
        </p:blipFill>
        <p:spPr bwMode="auto">
          <a:xfrm>
            <a:off x="6683890" y="1119668"/>
            <a:ext cx="1184989" cy="121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t="14785" r="77897" b="31510"/>
          <a:stretch/>
        </p:blipFill>
        <p:spPr bwMode="auto">
          <a:xfrm>
            <a:off x="6863038" y="2513818"/>
            <a:ext cx="1137962" cy="4004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12C293-E33F-2D61-9A3B-1BAA2ACC1BE3}"/>
              </a:ext>
            </a:extLst>
          </p:cNvPr>
          <p:cNvSpPr txBox="1"/>
          <p:nvPr/>
        </p:nvSpPr>
        <p:spPr>
          <a:xfrm>
            <a:off x="4259177" y="1106172"/>
            <a:ext cx="22835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 Given a query item:</a:t>
            </a:r>
            <a:br>
              <a:rPr lang="en-US" sz="1800" dirty="0"/>
            </a:br>
            <a:r>
              <a:rPr lang="en-US" sz="1800" dirty="0"/>
              <a:t>Find k closest matches</a:t>
            </a:r>
            <a:br>
              <a:rPr lang="en-US" sz="1800" dirty="0"/>
            </a:br>
            <a:r>
              <a:rPr lang="en-US" sz="1800" dirty="0"/>
              <a:t>in a labeled dataset 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0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008"/>
            <a:ext cx="8229600" cy="923544"/>
          </a:xfrm>
        </p:spPr>
        <p:txBody>
          <a:bodyPr>
            <a:normAutofit/>
          </a:bodyPr>
          <a:lstStyle/>
          <a:p>
            <a:r>
              <a:rPr lang="en-US" dirty="0"/>
              <a:t>k-Nearest Neighbors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987552"/>
            <a:ext cx="8403336" cy="5138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Given a query item:           Return the most</a:t>
            </a:r>
            <a:br>
              <a:rPr lang="en-US" sz="2800" dirty="0"/>
            </a:br>
            <a:r>
              <a:rPr lang="en-US" sz="2800" dirty="0"/>
              <a:t>Find k closest matches        Frequent label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8" t="10884" r="10612" b="16281"/>
          <a:stretch/>
        </p:blipFill>
        <p:spPr bwMode="auto">
          <a:xfrm>
            <a:off x="457200" y="2521708"/>
            <a:ext cx="7411679" cy="399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5" t="50158" r="40609" b="31416"/>
          <a:stretch/>
        </p:blipFill>
        <p:spPr bwMode="auto">
          <a:xfrm>
            <a:off x="6740061" y="1140251"/>
            <a:ext cx="1184989" cy="121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t="14785" r="77897" b="31510"/>
          <a:stretch/>
        </p:blipFill>
        <p:spPr bwMode="auto">
          <a:xfrm>
            <a:off x="6863038" y="2513818"/>
            <a:ext cx="1137962" cy="4004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9499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008"/>
            <a:ext cx="8229600" cy="923544"/>
          </a:xfrm>
        </p:spPr>
        <p:txBody>
          <a:bodyPr>
            <a:normAutofit/>
          </a:bodyPr>
          <a:lstStyle/>
          <a:p>
            <a:r>
              <a:rPr lang="en-US" dirty="0"/>
              <a:t>k-Nearest Neighbors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987552"/>
            <a:ext cx="8403336" cy="5138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k = 3 votes for “cat”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8" t="10884" r="10612" b="16281"/>
          <a:stretch/>
        </p:blipFill>
        <p:spPr bwMode="auto">
          <a:xfrm>
            <a:off x="457200" y="2521708"/>
            <a:ext cx="7411679" cy="399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5" t="50158" r="40609" b="31416"/>
          <a:stretch/>
        </p:blipFill>
        <p:spPr bwMode="auto">
          <a:xfrm>
            <a:off x="6749578" y="1064113"/>
            <a:ext cx="1184989" cy="121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t="14785" r="77897" b="31510"/>
          <a:stretch/>
        </p:blipFill>
        <p:spPr bwMode="auto">
          <a:xfrm>
            <a:off x="6863038" y="2513818"/>
            <a:ext cx="1137962" cy="4004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/>
          <p:cNvSpPr/>
          <p:nvPr/>
        </p:nvSpPr>
        <p:spPr>
          <a:xfrm>
            <a:off x="6437376" y="2048256"/>
            <a:ext cx="2002536" cy="4645152"/>
          </a:xfrm>
          <a:prstGeom prst="ellipse">
            <a:avLst/>
          </a:prstGeom>
          <a:noFill/>
          <a:ln w="3492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35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008"/>
            <a:ext cx="8229600" cy="923544"/>
          </a:xfrm>
        </p:spPr>
        <p:txBody>
          <a:bodyPr>
            <a:normAutofit/>
          </a:bodyPr>
          <a:lstStyle/>
          <a:p>
            <a:r>
              <a:rPr lang="en-US" dirty="0"/>
              <a:t>k-Nearest Neighbors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987552"/>
            <a:ext cx="8403336" cy="5138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2 votes for cat,</a:t>
            </a:r>
          </a:p>
          <a:p>
            <a:pPr marL="0" indent="0">
              <a:buNone/>
            </a:pPr>
            <a:r>
              <a:rPr lang="en-US" sz="2800" dirty="0"/>
              <a:t>1 each for Buffalo,                  Cat wins…</a:t>
            </a:r>
          </a:p>
          <a:p>
            <a:pPr marL="0" indent="0">
              <a:buNone/>
            </a:pPr>
            <a:r>
              <a:rPr lang="en-US" sz="2800" dirty="0"/>
              <a:t>Deer, Lion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8" t="10884" r="10612" b="16281"/>
          <a:stretch/>
        </p:blipFill>
        <p:spPr bwMode="auto">
          <a:xfrm>
            <a:off x="457200" y="2521708"/>
            <a:ext cx="7411679" cy="3997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5" t="50158" r="40609" b="31416"/>
          <a:stretch/>
        </p:blipFill>
        <p:spPr bwMode="auto">
          <a:xfrm>
            <a:off x="6731009" y="1140251"/>
            <a:ext cx="1184989" cy="121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0" t="14785" r="77897" b="31510"/>
          <a:stretch/>
        </p:blipFill>
        <p:spPr bwMode="auto">
          <a:xfrm>
            <a:off x="6863038" y="2513818"/>
            <a:ext cx="1137962" cy="4004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/>
          <p:cNvSpPr/>
          <p:nvPr/>
        </p:nvSpPr>
        <p:spPr>
          <a:xfrm>
            <a:off x="5394960" y="2249424"/>
            <a:ext cx="2834640" cy="3273552"/>
          </a:xfrm>
          <a:prstGeom prst="ellipse">
            <a:avLst/>
          </a:prstGeom>
          <a:noFill/>
          <a:ln w="3492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27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18167</TotalTime>
  <Words>65</Words>
  <Application>Microsoft Office PowerPoint</Application>
  <PresentationFormat>On-screen Show (4:3)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k-Nearest Neighbors</vt:lpstr>
      <vt:lpstr>k-Nearest Neighbors</vt:lpstr>
      <vt:lpstr>k-Nearest Neighbors</vt:lpstr>
      <vt:lpstr>k-Nearest Neighbors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Franklin</dc:creator>
  <cp:lastModifiedBy>Jia Guo</cp:lastModifiedBy>
  <cp:revision>306</cp:revision>
  <cp:lastPrinted>2014-03-04T01:19:28Z</cp:lastPrinted>
  <dcterms:created xsi:type="dcterms:W3CDTF">2014-01-27T17:03:34Z</dcterms:created>
  <dcterms:modified xsi:type="dcterms:W3CDTF">2024-02-10T06:33:16Z</dcterms:modified>
</cp:coreProperties>
</file>

<file path=docProps/thumbnail.jpeg>
</file>